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A60FE-D219-4E75-9DB4-5AE387497A97}" v="88" dt="2022-07-10T17:16:23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6E7B6-EF21-46E3-BEF2-EC6334E0FA4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A5B354-4675-4605-872D-0CCE9621CA7F}">
      <dgm:prSet/>
      <dgm:spPr/>
      <dgm:t>
        <a:bodyPr/>
        <a:lstStyle/>
        <a:p>
          <a:r>
            <a:rPr lang="es-ES" dirty="0"/>
            <a:t>Canal Oficial Samsung </a:t>
          </a:r>
          <a:r>
            <a:rPr lang="es-ES" dirty="0" err="1"/>
            <a:t>Educació</a:t>
          </a:r>
          <a:r>
            <a:rPr lang="es-ES" dirty="0"/>
            <a:t> (per a </a:t>
          </a:r>
          <a:r>
            <a:rPr lang="es-ES" dirty="0" err="1"/>
            <a:t>mercat</a:t>
          </a:r>
          <a:r>
            <a:rPr lang="es-ES" dirty="0"/>
            <a:t> nacional i </a:t>
          </a:r>
          <a:r>
            <a:rPr lang="es-ES" dirty="0" err="1"/>
            <a:t>amb</a:t>
          </a:r>
          <a:r>
            <a:rPr lang="es-ES" dirty="0"/>
            <a:t> </a:t>
          </a:r>
          <a:r>
            <a:rPr lang="es-ES" dirty="0" err="1">
              <a:highlight>
                <a:srgbClr val="FFFF00"/>
              </a:highlight>
            </a:rPr>
            <a:t>garantia</a:t>
          </a:r>
          <a:r>
            <a:rPr lang="es-ES" dirty="0"/>
            <a:t> Business. </a:t>
          </a:r>
          <a:endParaRPr lang="en-US" dirty="0"/>
        </a:p>
      </dgm:t>
    </dgm:pt>
    <dgm:pt modelId="{4141D6D8-7B3D-4059-8014-356E437E0F92}" type="parTrans" cxnId="{E162401C-A329-49BE-8E28-D7EE5A29A2BE}">
      <dgm:prSet/>
      <dgm:spPr/>
      <dgm:t>
        <a:bodyPr/>
        <a:lstStyle/>
        <a:p>
          <a:endParaRPr lang="en-US"/>
        </a:p>
      </dgm:t>
    </dgm:pt>
    <dgm:pt modelId="{E30F757A-6FCD-41A2-A022-8C190BC842A3}" type="sibTrans" cxnId="{E162401C-A329-49BE-8E28-D7EE5A29A2BE}">
      <dgm:prSet/>
      <dgm:spPr/>
      <dgm:t>
        <a:bodyPr/>
        <a:lstStyle/>
        <a:p>
          <a:endParaRPr lang="en-US"/>
        </a:p>
      </dgm:t>
    </dgm:pt>
    <dgm:pt modelId="{DCF20509-C76B-4D4E-8BAC-F026E61E10BC}">
      <dgm:prSet/>
      <dgm:spPr/>
      <dgm:t>
        <a:bodyPr/>
        <a:lstStyle/>
        <a:p>
          <a:r>
            <a:rPr lang="es-ES" dirty="0" err="1"/>
            <a:t>Projecte</a:t>
          </a:r>
          <a:r>
            <a:rPr lang="es-ES" dirty="0"/>
            <a:t> </a:t>
          </a:r>
          <a:r>
            <a:rPr lang="es-ES" dirty="0" err="1"/>
            <a:t>supervisat</a:t>
          </a:r>
          <a:r>
            <a:rPr lang="es-ES" dirty="0"/>
            <a:t> i </a:t>
          </a:r>
          <a:r>
            <a:rPr lang="es-ES" dirty="0" err="1"/>
            <a:t>certificat</a:t>
          </a:r>
          <a:r>
            <a:rPr lang="es-ES" dirty="0"/>
            <a:t> per Samsung </a:t>
          </a:r>
          <a:r>
            <a:rPr lang="es-ES" dirty="0" err="1"/>
            <a:t>Educació</a:t>
          </a:r>
          <a:r>
            <a:rPr lang="es-ES" dirty="0"/>
            <a:t>. </a:t>
          </a:r>
          <a:endParaRPr lang="en-US" dirty="0"/>
        </a:p>
      </dgm:t>
    </dgm:pt>
    <dgm:pt modelId="{DB559B33-13D2-48AB-A3EF-291F7B1FB9C2}" type="parTrans" cxnId="{9595C160-5A91-4523-AEFE-356C61EE5538}">
      <dgm:prSet/>
      <dgm:spPr/>
      <dgm:t>
        <a:bodyPr/>
        <a:lstStyle/>
        <a:p>
          <a:endParaRPr lang="en-US"/>
        </a:p>
      </dgm:t>
    </dgm:pt>
    <dgm:pt modelId="{A8EF9682-3CC6-4B5B-87E9-7153DED4BF5D}" type="sibTrans" cxnId="{9595C160-5A91-4523-AEFE-356C61EE5538}">
      <dgm:prSet/>
      <dgm:spPr/>
      <dgm:t>
        <a:bodyPr/>
        <a:lstStyle/>
        <a:p>
          <a:endParaRPr lang="en-US"/>
        </a:p>
      </dgm:t>
    </dgm:pt>
    <dgm:pt modelId="{3B4C9140-D290-4BF7-B2E0-20511384A1B2}">
      <dgm:prSet/>
      <dgm:spPr/>
      <dgm:t>
        <a:bodyPr/>
        <a:lstStyle/>
        <a:p>
          <a:r>
            <a:rPr lang="ca-ES" noProof="0" dirty="0"/>
            <a:t>El centre ofereix un servei de </a:t>
          </a:r>
          <a:r>
            <a:rPr lang="ca-ES" b="1" noProof="0" dirty="0">
              <a:highlight>
                <a:srgbClr val="FFFF00"/>
              </a:highlight>
            </a:rPr>
            <a:t>farmaciola (“</a:t>
          </a:r>
          <a:r>
            <a:rPr lang="ca-ES" b="1" noProof="0" dirty="0" err="1">
              <a:highlight>
                <a:srgbClr val="FFFF00"/>
              </a:highlight>
            </a:rPr>
            <a:t>botiquí</a:t>
          </a:r>
          <a:r>
            <a:rPr lang="ca-ES" b="1" noProof="0" dirty="0">
              <a:highlight>
                <a:srgbClr val="FFFF00"/>
              </a:highlight>
            </a:rPr>
            <a:t>”) </a:t>
          </a:r>
          <a:r>
            <a:rPr lang="ca-ES" noProof="0" dirty="0"/>
            <a:t>en cas d’avaria. </a:t>
          </a:r>
        </a:p>
      </dgm:t>
    </dgm:pt>
    <dgm:pt modelId="{6CD7CD07-B2F1-4D84-B643-53E0CE83B092}" type="parTrans" cxnId="{68CEA75E-62C2-4B46-8202-7FC60395553D}">
      <dgm:prSet/>
      <dgm:spPr/>
      <dgm:t>
        <a:bodyPr/>
        <a:lstStyle/>
        <a:p>
          <a:endParaRPr lang="en-US"/>
        </a:p>
      </dgm:t>
    </dgm:pt>
    <dgm:pt modelId="{699199C7-6A2F-40F0-BA02-6FA984E771BE}" type="sibTrans" cxnId="{68CEA75E-62C2-4B46-8202-7FC60395553D}">
      <dgm:prSet/>
      <dgm:spPr/>
      <dgm:t>
        <a:bodyPr/>
        <a:lstStyle/>
        <a:p>
          <a:endParaRPr lang="en-US"/>
        </a:p>
      </dgm:t>
    </dgm:pt>
    <dgm:pt modelId="{6898F406-883A-451C-ADC8-A24BD3A63F67}">
      <dgm:prSet/>
      <dgm:spPr/>
      <dgm:t>
        <a:bodyPr/>
        <a:lstStyle/>
        <a:p>
          <a:r>
            <a:rPr lang="ca-ES" noProof="0" dirty="0"/>
            <a:t>Amb el segur, el centre ofereix un servei de </a:t>
          </a:r>
          <a:r>
            <a:rPr lang="ca-ES" b="1" noProof="0" dirty="0">
              <a:highlight>
                <a:srgbClr val="FFFF00"/>
              </a:highlight>
            </a:rPr>
            <a:t>farmaciola (“</a:t>
          </a:r>
          <a:r>
            <a:rPr lang="ca-ES" b="1" noProof="0" dirty="0" err="1">
              <a:highlight>
                <a:srgbClr val="FFFF00"/>
              </a:highlight>
            </a:rPr>
            <a:t>botiquí</a:t>
          </a:r>
          <a:r>
            <a:rPr lang="ca-ES" b="1" noProof="0" dirty="0">
              <a:highlight>
                <a:srgbClr val="FFFF00"/>
              </a:highlight>
            </a:rPr>
            <a:t>”)</a:t>
          </a:r>
          <a:r>
            <a:rPr lang="ca-ES" noProof="0" dirty="0"/>
            <a:t> en cas d’avaria.</a:t>
          </a:r>
        </a:p>
      </dgm:t>
    </dgm:pt>
    <dgm:pt modelId="{A472FCFF-1800-4384-BD49-A9B839302266}" type="parTrans" cxnId="{E32EACAE-B2B6-4FAC-910B-E23D3867CAA1}">
      <dgm:prSet/>
      <dgm:spPr/>
      <dgm:t>
        <a:bodyPr/>
        <a:lstStyle/>
        <a:p>
          <a:endParaRPr lang="en-US"/>
        </a:p>
      </dgm:t>
    </dgm:pt>
    <dgm:pt modelId="{7BBDAAFC-29A6-41D0-A3DB-B669F5482096}" type="sibTrans" cxnId="{E32EACAE-B2B6-4FAC-910B-E23D3867CAA1}">
      <dgm:prSet/>
      <dgm:spPr/>
      <dgm:t>
        <a:bodyPr/>
        <a:lstStyle/>
        <a:p>
          <a:endParaRPr lang="en-US"/>
        </a:p>
      </dgm:t>
    </dgm:pt>
    <dgm:pt modelId="{34F9AE12-60FE-4DDE-A325-6A5E4D948C12}" type="pres">
      <dgm:prSet presAssocID="{3DB6E7B6-EF21-46E3-BEF2-EC6334E0FA46}" presName="vert0" presStyleCnt="0">
        <dgm:presLayoutVars>
          <dgm:dir/>
          <dgm:animOne val="branch"/>
          <dgm:animLvl val="lvl"/>
        </dgm:presLayoutVars>
      </dgm:prSet>
      <dgm:spPr/>
    </dgm:pt>
    <dgm:pt modelId="{33DD2F86-D39B-4121-BFCD-6BCBDDD2D0A7}" type="pres">
      <dgm:prSet presAssocID="{A1A5B354-4675-4605-872D-0CCE9621CA7F}" presName="thickLine" presStyleLbl="alignNode1" presStyleIdx="0" presStyleCnt="4"/>
      <dgm:spPr/>
    </dgm:pt>
    <dgm:pt modelId="{25E05077-D1CE-4142-A5DE-6D7041822F65}" type="pres">
      <dgm:prSet presAssocID="{A1A5B354-4675-4605-872D-0CCE9621CA7F}" presName="horz1" presStyleCnt="0"/>
      <dgm:spPr/>
    </dgm:pt>
    <dgm:pt modelId="{0EAF81B1-09D5-4B32-B40A-4047C3C01AD2}" type="pres">
      <dgm:prSet presAssocID="{A1A5B354-4675-4605-872D-0CCE9621CA7F}" presName="tx1" presStyleLbl="revTx" presStyleIdx="0" presStyleCnt="4"/>
      <dgm:spPr/>
    </dgm:pt>
    <dgm:pt modelId="{08BD088E-8DC1-4F95-A257-2A40BF1B8332}" type="pres">
      <dgm:prSet presAssocID="{A1A5B354-4675-4605-872D-0CCE9621CA7F}" presName="vert1" presStyleCnt="0"/>
      <dgm:spPr/>
    </dgm:pt>
    <dgm:pt modelId="{04899007-708A-4E46-A904-3C1BC8A34E25}" type="pres">
      <dgm:prSet presAssocID="{DCF20509-C76B-4D4E-8BAC-F026E61E10BC}" presName="thickLine" presStyleLbl="alignNode1" presStyleIdx="1" presStyleCnt="4"/>
      <dgm:spPr/>
    </dgm:pt>
    <dgm:pt modelId="{40D35F06-2628-42F6-BB08-F20BDD9EA2E3}" type="pres">
      <dgm:prSet presAssocID="{DCF20509-C76B-4D4E-8BAC-F026E61E10BC}" presName="horz1" presStyleCnt="0"/>
      <dgm:spPr/>
    </dgm:pt>
    <dgm:pt modelId="{56B8C773-A21E-46FC-9C22-1706EA4ED9BF}" type="pres">
      <dgm:prSet presAssocID="{DCF20509-C76B-4D4E-8BAC-F026E61E10BC}" presName="tx1" presStyleLbl="revTx" presStyleIdx="1" presStyleCnt="4"/>
      <dgm:spPr/>
    </dgm:pt>
    <dgm:pt modelId="{9421BC3A-3DFE-456A-A1AB-B3714C24C0E1}" type="pres">
      <dgm:prSet presAssocID="{DCF20509-C76B-4D4E-8BAC-F026E61E10BC}" presName="vert1" presStyleCnt="0"/>
      <dgm:spPr/>
    </dgm:pt>
    <dgm:pt modelId="{53DFDB6E-8342-46B8-8429-D32C1C9BE6BF}" type="pres">
      <dgm:prSet presAssocID="{3B4C9140-D290-4BF7-B2E0-20511384A1B2}" presName="thickLine" presStyleLbl="alignNode1" presStyleIdx="2" presStyleCnt="4"/>
      <dgm:spPr/>
    </dgm:pt>
    <dgm:pt modelId="{BB2694A6-D6C0-4286-A7E4-7F7566A49917}" type="pres">
      <dgm:prSet presAssocID="{3B4C9140-D290-4BF7-B2E0-20511384A1B2}" presName="horz1" presStyleCnt="0"/>
      <dgm:spPr/>
    </dgm:pt>
    <dgm:pt modelId="{CF840E0F-7EA5-430D-95B6-4E22D6DC9D48}" type="pres">
      <dgm:prSet presAssocID="{3B4C9140-D290-4BF7-B2E0-20511384A1B2}" presName="tx1" presStyleLbl="revTx" presStyleIdx="2" presStyleCnt="4"/>
      <dgm:spPr/>
    </dgm:pt>
    <dgm:pt modelId="{DC745286-A18E-4DC0-9598-2785EDCC3D14}" type="pres">
      <dgm:prSet presAssocID="{3B4C9140-D290-4BF7-B2E0-20511384A1B2}" presName="vert1" presStyleCnt="0"/>
      <dgm:spPr/>
    </dgm:pt>
    <dgm:pt modelId="{BDF1736E-80D5-4DA6-80A7-DD1E4421F509}" type="pres">
      <dgm:prSet presAssocID="{6898F406-883A-451C-ADC8-A24BD3A63F67}" presName="thickLine" presStyleLbl="alignNode1" presStyleIdx="3" presStyleCnt="4"/>
      <dgm:spPr/>
    </dgm:pt>
    <dgm:pt modelId="{DF452721-EB3A-4F15-91B9-67D3E11EE50B}" type="pres">
      <dgm:prSet presAssocID="{6898F406-883A-451C-ADC8-A24BD3A63F67}" presName="horz1" presStyleCnt="0"/>
      <dgm:spPr/>
    </dgm:pt>
    <dgm:pt modelId="{9E58F284-DEE5-4570-9659-AFF03EC1E302}" type="pres">
      <dgm:prSet presAssocID="{6898F406-883A-451C-ADC8-A24BD3A63F67}" presName="tx1" presStyleLbl="revTx" presStyleIdx="3" presStyleCnt="4"/>
      <dgm:spPr/>
    </dgm:pt>
    <dgm:pt modelId="{3D81B346-A6A4-4F36-BE6D-F35728635ABB}" type="pres">
      <dgm:prSet presAssocID="{6898F406-883A-451C-ADC8-A24BD3A63F67}" presName="vert1" presStyleCnt="0"/>
      <dgm:spPr/>
    </dgm:pt>
  </dgm:ptLst>
  <dgm:cxnLst>
    <dgm:cxn modelId="{FC95C40B-9A63-48A7-B646-859A95E56EE6}" type="presOf" srcId="{A1A5B354-4675-4605-872D-0CCE9621CA7F}" destId="{0EAF81B1-09D5-4B32-B40A-4047C3C01AD2}" srcOrd="0" destOrd="0" presId="urn:microsoft.com/office/officeart/2008/layout/LinedList"/>
    <dgm:cxn modelId="{E162401C-A329-49BE-8E28-D7EE5A29A2BE}" srcId="{3DB6E7B6-EF21-46E3-BEF2-EC6334E0FA46}" destId="{A1A5B354-4675-4605-872D-0CCE9621CA7F}" srcOrd="0" destOrd="0" parTransId="{4141D6D8-7B3D-4059-8014-356E437E0F92}" sibTransId="{E30F757A-6FCD-41A2-A022-8C190BC842A3}"/>
    <dgm:cxn modelId="{F2658E38-6DF7-49DE-A03D-775ED2BA1AAB}" type="presOf" srcId="{3B4C9140-D290-4BF7-B2E0-20511384A1B2}" destId="{CF840E0F-7EA5-430D-95B6-4E22D6DC9D48}" srcOrd="0" destOrd="0" presId="urn:microsoft.com/office/officeart/2008/layout/LinedList"/>
    <dgm:cxn modelId="{68CEA75E-62C2-4B46-8202-7FC60395553D}" srcId="{3DB6E7B6-EF21-46E3-BEF2-EC6334E0FA46}" destId="{3B4C9140-D290-4BF7-B2E0-20511384A1B2}" srcOrd="2" destOrd="0" parTransId="{6CD7CD07-B2F1-4D84-B643-53E0CE83B092}" sibTransId="{699199C7-6A2F-40F0-BA02-6FA984E771BE}"/>
    <dgm:cxn modelId="{9595C160-5A91-4523-AEFE-356C61EE5538}" srcId="{3DB6E7B6-EF21-46E3-BEF2-EC6334E0FA46}" destId="{DCF20509-C76B-4D4E-8BAC-F026E61E10BC}" srcOrd="1" destOrd="0" parTransId="{DB559B33-13D2-48AB-A3EF-291F7B1FB9C2}" sibTransId="{A8EF9682-3CC6-4B5B-87E9-7153DED4BF5D}"/>
    <dgm:cxn modelId="{E32EACAE-B2B6-4FAC-910B-E23D3867CAA1}" srcId="{3DB6E7B6-EF21-46E3-BEF2-EC6334E0FA46}" destId="{6898F406-883A-451C-ADC8-A24BD3A63F67}" srcOrd="3" destOrd="0" parTransId="{A472FCFF-1800-4384-BD49-A9B839302266}" sibTransId="{7BBDAAFC-29A6-41D0-A3DB-B669F5482096}"/>
    <dgm:cxn modelId="{B5428AB8-CDC7-4F79-BF0C-718B5B326091}" type="presOf" srcId="{6898F406-883A-451C-ADC8-A24BD3A63F67}" destId="{9E58F284-DEE5-4570-9659-AFF03EC1E302}" srcOrd="0" destOrd="0" presId="urn:microsoft.com/office/officeart/2008/layout/LinedList"/>
    <dgm:cxn modelId="{F33F26DC-BCF4-4025-ABDE-BBBE0164AE08}" type="presOf" srcId="{3DB6E7B6-EF21-46E3-BEF2-EC6334E0FA46}" destId="{34F9AE12-60FE-4DDE-A325-6A5E4D948C12}" srcOrd="0" destOrd="0" presId="urn:microsoft.com/office/officeart/2008/layout/LinedList"/>
    <dgm:cxn modelId="{0E618AE8-E78A-4A34-99C9-20405974C2D5}" type="presOf" srcId="{DCF20509-C76B-4D4E-8BAC-F026E61E10BC}" destId="{56B8C773-A21E-46FC-9C22-1706EA4ED9BF}" srcOrd="0" destOrd="0" presId="urn:microsoft.com/office/officeart/2008/layout/LinedList"/>
    <dgm:cxn modelId="{B8761CF6-1157-4815-A6A8-88C615C3AD22}" type="presParOf" srcId="{34F9AE12-60FE-4DDE-A325-6A5E4D948C12}" destId="{33DD2F86-D39B-4121-BFCD-6BCBDDD2D0A7}" srcOrd="0" destOrd="0" presId="urn:microsoft.com/office/officeart/2008/layout/LinedList"/>
    <dgm:cxn modelId="{097B1AD8-B8E0-4D5B-AC0B-4326725844AF}" type="presParOf" srcId="{34F9AE12-60FE-4DDE-A325-6A5E4D948C12}" destId="{25E05077-D1CE-4142-A5DE-6D7041822F65}" srcOrd="1" destOrd="0" presId="urn:microsoft.com/office/officeart/2008/layout/LinedList"/>
    <dgm:cxn modelId="{098D7A80-7676-40EA-9B76-78275F95E743}" type="presParOf" srcId="{25E05077-D1CE-4142-A5DE-6D7041822F65}" destId="{0EAF81B1-09D5-4B32-B40A-4047C3C01AD2}" srcOrd="0" destOrd="0" presId="urn:microsoft.com/office/officeart/2008/layout/LinedList"/>
    <dgm:cxn modelId="{4B73ECE4-F825-46B5-B136-DF89EF6F335D}" type="presParOf" srcId="{25E05077-D1CE-4142-A5DE-6D7041822F65}" destId="{08BD088E-8DC1-4F95-A257-2A40BF1B8332}" srcOrd="1" destOrd="0" presId="urn:microsoft.com/office/officeart/2008/layout/LinedList"/>
    <dgm:cxn modelId="{2CF35893-CA0B-4B1F-AC76-1893A71E2787}" type="presParOf" srcId="{34F9AE12-60FE-4DDE-A325-6A5E4D948C12}" destId="{04899007-708A-4E46-A904-3C1BC8A34E25}" srcOrd="2" destOrd="0" presId="urn:microsoft.com/office/officeart/2008/layout/LinedList"/>
    <dgm:cxn modelId="{3DF7220F-02B2-4058-8126-3C0A2F7073ED}" type="presParOf" srcId="{34F9AE12-60FE-4DDE-A325-6A5E4D948C12}" destId="{40D35F06-2628-42F6-BB08-F20BDD9EA2E3}" srcOrd="3" destOrd="0" presId="urn:microsoft.com/office/officeart/2008/layout/LinedList"/>
    <dgm:cxn modelId="{87C5C487-2C02-4A5E-BF51-246F81A3DE90}" type="presParOf" srcId="{40D35F06-2628-42F6-BB08-F20BDD9EA2E3}" destId="{56B8C773-A21E-46FC-9C22-1706EA4ED9BF}" srcOrd="0" destOrd="0" presId="urn:microsoft.com/office/officeart/2008/layout/LinedList"/>
    <dgm:cxn modelId="{7396784A-F333-424F-98EF-D424DD59A715}" type="presParOf" srcId="{40D35F06-2628-42F6-BB08-F20BDD9EA2E3}" destId="{9421BC3A-3DFE-456A-A1AB-B3714C24C0E1}" srcOrd="1" destOrd="0" presId="urn:microsoft.com/office/officeart/2008/layout/LinedList"/>
    <dgm:cxn modelId="{F376BD5D-2AD3-4AAD-8C3D-C42990CFE916}" type="presParOf" srcId="{34F9AE12-60FE-4DDE-A325-6A5E4D948C12}" destId="{53DFDB6E-8342-46B8-8429-D32C1C9BE6BF}" srcOrd="4" destOrd="0" presId="urn:microsoft.com/office/officeart/2008/layout/LinedList"/>
    <dgm:cxn modelId="{718D5760-FB36-4354-9DCA-7A2F22B14A2D}" type="presParOf" srcId="{34F9AE12-60FE-4DDE-A325-6A5E4D948C12}" destId="{BB2694A6-D6C0-4286-A7E4-7F7566A49917}" srcOrd="5" destOrd="0" presId="urn:microsoft.com/office/officeart/2008/layout/LinedList"/>
    <dgm:cxn modelId="{BB185695-B7D5-482A-B7A7-52601E6A2491}" type="presParOf" srcId="{BB2694A6-D6C0-4286-A7E4-7F7566A49917}" destId="{CF840E0F-7EA5-430D-95B6-4E22D6DC9D48}" srcOrd="0" destOrd="0" presId="urn:microsoft.com/office/officeart/2008/layout/LinedList"/>
    <dgm:cxn modelId="{3E0C354E-E87F-46E0-8FC3-6E5F96118609}" type="presParOf" srcId="{BB2694A6-D6C0-4286-A7E4-7F7566A49917}" destId="{DC745286-A18E-4DC0-9598-2785EDCC3D14}" srcOrd="1" destOrd="0" presId="urn:microsoft.com/office/officeart/2008/layout/LinedList"/>
    <dgm:cxn modelId="{1888C06B-B415-4C00-B480-5ADA06766492}" type="presParOf" srcId="{34F9AE12-60FE-4DDE-A325-6A5E4D948C12}" destId="{BDF1736E-80D5-4DA6-80A7-DD1E4421F509}" srcOrd="6" destOrd="0" presId="urn:microsoft.com/office/officeart/2008/layout/LinedList"/>
    <dgm:cxn modelId="{31FBC046-62BC-42FA-B6F8-328229F86033}" type="presParOf" srcId="{34F9AE12-60FE-4DDE-A325-6A5E4D948C12}" destId="{DF452721-EB3A-4F15-91B9-67D3E11EE50B}" srcOrd="7" destOrd="0" presId="urn:microsoft.com/office/officeart/2008/layout/LinedList"/>
    <dgm:cxn modelId="{08D05A9B-0400-4929-A936-77A9BAB4FCDC}" type="presParOf" srcId="{DF452721-EB3A-4F15-91B9-67D3E11EE50B}" destId="{9E58F284-DEE5-4570-9659-AFF03EC1E302}" srcOrd="0" destOrd="0" presId="urn:microsoft.com/office/officeart/2008/layout/LinedList"/>
    <dgm:cxn modelId="{878040E1-DB9E-467F-B9D3-FCE7E22DB0E1}" type="presParOf" srcId="{DF452721-EB3A-4F15-91B9-67D3E11EE50B}" destId="{3D81B346-A6A4-4F36-BE6D-F35728635A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D2F86-D39B-4121-BFCD-6BCBDDD2D0A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F81B1-09D5-4B32-B40A-4047C3C01AD2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Canal Oficial Samsung </a:t>
          </a:r>
          <a:r>
            <a:rPr lang="es-ES" sz="3100" kern="1200" dirty="0" err="1"/>
            <a:t>Educació</a:t>
          </a:r>
          <a:r>
            <a:rPr lang="es-ES" sz="3100" kern="1200" dirty="0"/>
            <a:t> (per a </a:t>
          </a:r>
          <a:r>
            <a:rPr lang="es-ES" sz="3100" kern="1200" dirty="0" err="1"/>
            <a:t>mercat</a:t>
          </a:r>
          <a:r>
            <a:rPr lang="es-ES" sz="3100" kern="1200" dirty="0"/>
            <a:t> nacional i </a:t>
          </a:r>
          <a:r>
            <a:rPr lang="es-ES" sz="3100" kern="1200" dirty="0" err="1"/>
            <a:t>amb</a:t>
          </a:r>
          <a:r>
            <a:rPr lang="es-ES" sz="3100" kern="1200" dirty="0"/>
            <a:t> </a:t>
          </a:r>
          <a:r>
            <a:rPr lang="es-ES" sz="3100" kern="1200" dirty="0" err="1">
              <a:highlight>
                <a:srgbClr val="FFFF00"/>
              </a:highlight>
            </a:rPr>
            <a:t>garantia</a:t>
          </a:r>
          <a:r>
            <a:rPr lang="es-ES" sz="3100" kern="1200" dirty="0"/>
            <a:t> Business. </a:t>
          </a:r>
          <a:endParaRPr lang="en-US" sz="3100" kern="1200" dirty="0"/>
        </a:p>
      </dsp:txBody>
      <dsp:txXfrm>
        <a:off x="0" y="0"/>
        <a:ext cx="6900512" cy="1384035"/>
      </dsp:txXfrm>
    </dsp:sp>
    <dsp:sp modelId="{04899007-708A-4E46-A904-3C1BC8A34E2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8C773-A21E-46FC-9C22-1706EA4ED9B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 err="1"/>
            <a:t>Projecte</a:t>
          </a:r>
          <a:r>
            <a:rPr lang="es-ES" sz="3100" kern="1200" dirty="0"/>
            <a:t> </a:t>
          </a:r>
          <a:r>
            <a:rPr lang="es-ES" sz="3100" kern="1200" dirty="0" err="1"/>
            <a:t>supervisat</a:t>
          </a:r>
          <a:r>
            <a:rPr lang="es-ES" sz="3100" kern="1200" dirty="0"/>
            <a:t> i </a:t>
          </a:r>
          <a:r>
            <a:rPr lang="es-ES" sz="3100" kern="1200" dirty="0" err="1"/>
            <a:t>certificat</a:t>
          </a:r>
          <a:r>
            <a:rPr lang="es-ES" sz="3100" kern="1200" dirty="0"/>
            <a:t> per Samsung </a:t>
          </a:r>
          <a:r>
            <a:rPr lang="es-ES" sz="3100" kern="1200" dirty="0" err="1"/>
            <a:t>Educació</a:t>
          </a:r>
          <a:r>
            <a:rPr lang="es-ES" sz="3100" kern="1200" dirty="0"/>
            <a:t>. </a:t>
          </a:r>
          <a:endParaRPr lang="en-US" sz="3100" kern="1200" dirty="0"/>
        </a:p>
      </dsp:txBody>
      <dsp:txXfrm>
        <a:off x="0" y="1384035"/>
        <a:ext cx="6900512" cy="1384035"/>
      </dsp:txXfrm>
    </dsp:sp>
    <dsp:sp modelId="{53DFDB6E-8342-46B8-8429-D32C1C9BE6B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40E0F-7EA5-430D-95B6-4E22D6DC9D48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3100" kern="1200" noProof="0" dirty="0"/>
            <a:t>El centre ofereix un servei de </a:t>
          </a:r>
          <a:r>
            <a:rPr lang="ca-ES" sz="3100" b="1" kern="1200" noProof="0" dirty="0">
              <a:highlight>
                <a:srgbClr val="FFFF00"/>
              </a:highlight>
            </a:rPr>
            <a:t>farmaciola (“</a:t>
          </a:r>
          <a:r>
            <a:rPr lang="ca-ES" sz="3100" b="1" kern="1200" noProof="0" dirty="0" err="1">
              <a:highlight>
                <a:srgbClr val="FFFF00"/>
              </a:highlight>
            </a:rPr>
            <a:t>botiquí</a:t>
          </a:r>
          <a:r>
            <a:rPr lang="ca-ES" sz="3100" b="1" kern="1200" noProof="0" dirty="0">
              <a:highlight>
                <a:srgbClr val="FFFF00"/>
              </a:highlight>
            </a:rPr>
            <a:t>”) </a:t>
          </a:r>
          <a:r>
            <a:rPr lang="ca-ES" sz="3100" kern="1200" noProof="0" dirty="0"/>
            <a:t>en cas d’avaria. </a:t>
          </a:r>
        </a:p>
      </dsp:txBody>
      <dsp:txXfrm>
        <a:off x="0" y="2768070"/>
        <a:ext cx="6900512" cy="1384035"/>
      </dsp:txXfrm>
    </dsp:sp>
    <dsp:sp modelId="{BDF1736E-80D5-4DA6-80A7-DD1E4421F509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8F284-DEE5-4570-9659-AFF03EC1E302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3100" kern="1200" noProof="0" dirty="0"/>
            <a:t>Amb el segur, el centre ofereix un servei de </a:t>
          </a:r>
          <a:r>
            <a:rPr lang="ca-ES" sz="3100" b="1" kern="1200" noProof="0" dirty="0">
              <a:highlight>
                <a:srgbClr val="FFFF00"/>
              </a:highlight>
            </a:rPr>
            <a:t>farmaciola (“</a:t>
          </a:r>
          <a:r>
            <a:rPr lang="ca-ES" sz="3100" b="1" kern="1200" noProof="0" dirty="0" err="1">
              <a:highlight>
                <a:srgbClr val="FFFF00"/>
              </a:highlight>
            </a:rPr>
            <a:t>botiquí</a:t>
          </a:r>
          <a:r>
            <a:rPr lang="ca-ES" sz="3100" b="1" kern="1200" noProof="0" dirty="0">
              <a:highlight>
                <a:srgbClr val="FFFF00"/>
              </a:highlight>
            </a:rPr>
            <a:t>”)</a:t>
          </a:r>
          <a:r>
            <a:rPr lang="ca-ES" sz="3100" kern="1200" noProof="0" dirty="0"/>
            <a:t> en cas d’avaria.</a:t>
          </a:r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16C73-0164-FCD6-2E3F-A7D0F5E6C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D3A87D-F893-397D-516C-00C2270AC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231CA-486D-4AB5-E7D3-B1A35BD4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F42-E280-427A-9317-0B6457933BF4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1AA946-043D-B294-B9B3-0B9345E2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6C0F5C-7C2F-194B-115B-4688AA79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3E84-060E-401A-AD11-427981D14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23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DAAE3-8C65-CE4D-A148-517E1583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B33A1C-69FE-AB26-40F4-13E550D1C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30373B-6F4E-233C-9714-ADF6B718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F42-E280-427A-9317-0B6457933BF4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A762E7-6B3C-2649-2404-DDF08CBE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54E56-A75F-B001-E997-7924450E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3E84-060E-401A-AD11-427981D14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02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93F41F-3725-219A-173C-485979A5D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E0745F-251D-E564-9D4D-CB0D51B79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6D023-B9AB-FD2A-EF7F-7D2E3181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F42-E280-427A-9317-0B6457933BF4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A57B2D-8185-ABBA-3066-CC36389F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12706-ECC6-25FA-06BE-08D0016A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3E84-060E-401A-AD11-427981D14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95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3465C-1D5B-A0D6-2A97-366EED26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9D1939-B94E-3D9B-2E69-559D5C813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380A1-97A5-29B7-5C2C-B1695E84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F42-E280-427A-9317-0B6457933BF4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CDD5D3-D87A-1486-094E-6EC844B8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31A8D-4BC9-353E-433E-1AD0FDDF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3E84-060E-401A-AD11-427981D14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34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9160D-4C72-966F-1ABC-4344CD10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2404AA-A613-93B2-69D3-E7822D5B7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E26877-1A6C-6CCF-4B0A-C9DF8AF6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F42-E280-427A-9317-0B6457933BF4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9BB471-FC31-2C35-9FB2-8479D331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0D540A-7799-590D-1D4C-9459FD45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3E84-060E-401A-AD11-427981D14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32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E62CD-02F6-6968-5971-C33BB27C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33C27C-8254-F56E-D7D3-6411A8206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62AC9D-F692-7DA2-BE6F-36E896ABA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8B650B-8F2A-FFD5-E1DC-CD39A8B1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F42-E280-427A-9317-0B6457933BF4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0825B4-C9E8-EF30-41ED-2516901F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82D03E-D976-CCBE-9024-711E35A2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3E84-060E-401A-AD11-427981D14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16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74558-C8C0-8388-AC3A-DF11A612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54BE1A-59AF-F630-A782-069B42DF5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6EB70F-FF7C-02D0-CB85-DC7EB8CD1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5B3692-32BA-85A4-EBE3-A50EEA358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C366B0-6D77-E7EE-47ED-376CA6334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6BE1A2-D7FD-8699-4F49-793DCCD0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F42-E280-427A-9317-0B6457933BF4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E4CCE7-DF5C-9538-1D9D-B312CC1F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6AA540-CDC7-B75B-DC48-88B9BF62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3E84-060E-401A-AD11-427981D14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37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A51F1-A62B-0419-F7BE-C48F7C2F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46F8AA-2859-879F-BE76-E21E986C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F42-E280-427A-9317-0B6457933BF4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B017C5-8D94-F0BE-766D-3E16884C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FA71D2-A410-4AAB-537C-64D9BE0F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3E84-060E-401A-AD11-427981D14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6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2FA143-25EC-BCDD-2644-CF47A653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F42-E280-427A-9317-0B6457933BF4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131AE8-803F-7509-EC98-ACA6E13B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6BD162-F062-EC78-32CD-9589A9F6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3E84-060E-401A-AD11-427981D14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56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7C373-F1C5-3260-F128-C9356AD1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208A36-B25B-7BBA-4A7A-72AEE0A7F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775C91-C96E-E246-48B2-020B26BE5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7C4B8A-3F8A-6D8B-6511-03D111EF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F42-E280-427A-9317-0B6457933BF4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491186-F6A8-82E5-9B15-8012F1E1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B558E3-5DED-FECF-41EB-A200DF12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3E84-060E-401A-AD11-427981D14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38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6B3B1-411C-E515-30B4-519DC462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8C07A8-27B2-2E5D-9D6C-EBA548334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B55DBD-E7F9-497D-34B7-80B58EADC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041EE0-6855-0C42-3C4E-FA1DA873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F42-E280-427A-9317-0B6457933BF4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830525-906C-485D-442B-3E6BE95E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F3D0DE-FA88-91F8-4A67-5F4FEEAD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3E84-060E-401A-AD11-427981D14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58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B91C84-D99D-5630-A4E9-A3E3C9FB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D2F0D2-9DC3-2F24-16B5-58E2CDE7E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4E772C-363E-1340-E8DB-861E047CC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CF42-E280-427A-9317-0B6457933BF4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F6D131-F0B1-F0BB-3F5A-9A1122AD3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80F2DB-DD00-C4D8-4C32-D4B47F35B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3E84-060E-401A-AD11-427981D14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4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thais.esteve@foredu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arante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D7EE4F-43F1-F370-C0E7-7C7CB495E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s-ES" sz="5400" dirty="0" err="1"/>
              <a:t>Preus</a:t>
            </a:r>
            <a:r>
              <a:rPr lang="es-ES" sz="5400" dirty="0"/>
              <a:t> 23-24</a:t>
            </a:r>
            <a:br>
              <a:rPr lang="es-ES" sz="5400" dirty="0"/>
            </a:br>
            <a:r>
              <a:rPr lang="es-ES" sz="5400" dirty="0" err="1"/>
              <a:t>Projecte</a:t>
            </a:r>
            <a:r>
              <a:rPr lang="es-ES" sz="5400" dirty="0"/>
              <a:t> </a:t>
            </a:r>
            <a:r>
              <a:rPr lang="es-ES" sz="5400" dirty="0" err="1"/>
              <a:t>tauletes</a:t>
            </a:r>
            <a:r>
              <a:rPr lang="es-ES" sz="5400" dirty="0"/>
              <a:t> </a:t>
            </a:r>
            <a:br>
              <a:rPr lang="es-ES" sz="5400" dirty="0"/>
            </a:br>
            <a:r>
              <a:rPr lang="es-ES" sz="5400" dirty="0" err="1"/>
              <a:t>Ins</a:t>
            </a:r>
            <a:r>
              <a:rPr lang="es-ES" sz="5400" dirty="0"/>
              <a:t> </a:t>
            </a:r>
            <a:r>
              <a:rPr lang="es-ES" sz="5400" dirty="0" err="1"/>
              <a:t>Montgròs</a:t>
            </a:r>
            <a:endParaRPr lang="es-ES" sz="5400" dirty="0"/>
          </a:p>
        </p:txBody>
      </p:sp>
      <p:pic>
        <p:nvPicPr>
          <p:cNvPr id="11" name="Imagen 10" descr="Un grupo de personas sentadas frente a una mesa con una computadora&#10;&#10;Descripción generada automáticamente con confianza baja">
            <a:extLst>
              <a:ext uri="{FF2B5EF4-FFF2-40B4-BE49-F238E27FC236}">
                <a16:creationId xmlns:a16="http://schemas.microsoft.com/office/drawing/2014/main" id="{CF6C2763-3D02-4DA5-AA94-678B1B327B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r="3014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7340956-6630-19F9-1FD2-D0A2F0D7F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52" y="0"/>
            <a:ext cx="3048000" cy="2143125"/>
          </a:xfrm>
          <a:prstGeom prst="rect">
            <a:avLst/>
          </a:prstGeom>
        </p:spPr>
      </p:pic>
      <p:pic>
        <p:nvPicPr>
          <p:cNvPr id="20" name="Imagen 19" descr="Imagen que contiene señal, reloj, dibujo&#10;&#10;Descripción generada automáticamente">
            <a:extLst>
              <a:ext uri="{FF2B5EF4-FFF2-40B4-BE49-F238E27FC236}">
                <a16:creationId xmlns:a16="http://schemas.microsoft.com/office/drawing/2014/main" id="{A2DFCBA3-5B55-A6BA-A301-2B5A9435B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02" y="5919284"/>
            <a:ext cx="1403497" cy="525617"/>
          </a:xfrm>
          <a:prstGeom prst="rect">
            <a:avLst/>
          </a:prstGeom>
        </p:spPr>
      </p:pic>
      <p:pic>
        <p:nvPicPr>
          <p:cNvPr id="21" name="Imagen 20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FD35CEE0-F6BE-F977-4C66-9C888128B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43" y="5635116"/>
            <a:ext cx="1140830" cy="8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025D61-743D-1981-DA9C-EE2B70CE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66" y="244764"/>
            <a:ext cx="7251672" cy="1249484"/>
          </a:xfrm>
        </p:spPr>
        <p:txBody>
          <a:bodyPr>
            <a:normAutofit/>
          </a:bodyPr>
          <a:lstStyle/>
          <a:p>
            <a:r>
              <a:rPr lang="es-ES" sz="6000" b="1" dirty="0" err="1"/>
              <a:t>Com</a:t>
            </a:r>
            <a:r>
              <a:rPr lang="es-ES" sz="6000" b="1" dirty="0"/>
              <a:t> comprar?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DA439C-D147-C86E-32AF-B28D172E9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67" y="1262236"/>
            <a:ext cx="11184017" cy="53509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a-ES" sz="1800" b="1" u="sng" dirty="0"/>
              <a:t>Es podrà comprar fins al 30 de juliol. Si es fa més tard es tindran que revisar els preus. </a:t>
            </a:r>
          </a:p>
          <a:p>
            <a:pPr marL="0" indent="0" algn="just">
              <a:buNone/>
            </a:pPr>
            <a:r>
              <a:rPr lang="ca-ES" sz="1100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ES" sz="1100" kern="1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a-ES" sz="1800" b="1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Fer una transferència bancària o ingrés bancari</a:t>
            </a:r>
            <a:r>
              <a:rPr lang="ca-ES" sz="1800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amb el concepte “</a:t>
            </a:r>
            <a:r>
              <a:rPr lang="ca-ES" sz="1800" kern="15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Montgròs</a:t>
            </a:r>
            <a:r>
              <a:rPr lang="ca-ES" sz="1800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” + [els cognoms que apareixeran a la factura], a qualsevol dels dos comptes bancaris següents:</a:t>
            </a:r>
            <a:endParaRPr lang="es-ES" sz="1800" kern="1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14400" algn="just"/>
            <a:r>
              <a:rPr lang="ca-ES" sz="1800" kern="15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Caixabank</a:t>
            </a:r>
            <a:r>
              <a:rPr lang="ca-ES" sz="1800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ES52 2100 2271 2602 0034 1234</a:t>
            </a:r>
            <a:endParaRPr lang="es-ES" sz="1800" kern="15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85800" indent="0" algn="just">
              <a:buNone/>
            </a:pPr>
            <a:endParaRPr lang="es-ES" sz="1800" kern="1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a-ES" sz="1800" b="1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Enviar un correu electrònic</a:t>
            </a:r>
            <a:r>
              <a:rPr lang="ca-ES" sz="1800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ca-ES" sz="1800" b="1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thais.esteve@foredu.es</a:t>
            </a:r>
            <a:r>
              <a:rPr lang="ca-ES" sz="1800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amb el justificant de transferència i les següents dades, per tal d’emetre la factura que servirà de garantia:</a:t>
            </a:r>
            <a:endParaRPr lang="es-ES" sz="1800" kern="1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ca-ES" sz="1800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Nom complert del pare, mare , tutor, tutora o nom d’empresa que apareixerà a la factura.</a:t>
            </a:r>
            <a:endParaRPr lang="es-ES" sz="1800" kern="1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ca-ES" sz="1800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NIF/CIF.</a:t>
            </a:r>
            <a:endParaRPr lang="es-ES" sz="1800" kern="1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ca-ES" sz="1800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Direcció completa de facturació.</a:t>
            </a:r>
            <a:endParaRPr lang="es-ES" sz="1800" kern="1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ca-ES" sz="1800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Nom complert de l’alumne o alumna per tal d’identificar per a qui és la tauleta.</a:t>
            </a:r>
            <a:endParaRPr lang="es-ES" sz="1800" kern="1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ca-ES" sz="1800" b="1" u="sng" kern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DIRECCIÓ COMPLETA (AMB CODI POSTAL), TELÈFON I NOM DE LA PERSONA DE CONTACTE, ON ENVIAR LA TAULETA. IMPORTANT QUE SIGUI UNA DIRECCIÓ ON HI HAGI UNA PERSONA PER A REBRE-LA.</a:t>
            </a:r>
          </a:p>
          <a:p>
            <a:pPr marL="742950" lvl="1" indent="-285750" algn="just">
              <a:buFont typeface="+mj-lt"/>
              <a:buAutoNum type="alphaLcPeriod"/>
            </a:pPr>
            <a:endParaRPr lang="es-ES" sz="1800" kern="1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1" indent="0">
              <a:buNone/>
            </a:pP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133475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F0456A-FEA4-1B3A-FC72-66691BA1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/>
              <a:t>Modificació de la informació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A4488E-74B1-BF89-587E-E8E02E23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733011" cy="3906592"/>
          </a:xfrm>
        </p:spPr>
        <p:txBody>
          <a:bodyPr>
            <a:normAutofit/>
          </a:bodyPr>
          <a:lstStyle/>
          <a:p>
            <a:r>
              <a:rPr lang="ca-ES" sz="3200" dirty="0"/>
              <a:t>Oferir un producte específic per a educació.</a:t>
            </a:r>
          </a:p>
          <a:p>
            <a:r>
              <a:rPr lang="ca-ES" sz="3200" dirty="0"/>
              <a:t>Millora de preus. </a:t>
            </a:r>
          </a:p>
          <a:p>
            <a:r>
              <a:rPr lang="ca-ES" sz="3200" dirty="0"/>
              <a:t>Garantir subministrament dels complements (fundes d’alta qualitat). </a:t>
            </a:r>
          </a:p>
          <a:p>
            <a:pPr marL="0" indent="0">
              <a:buNone/>
            </a:pPr>
            <a:endParaRPr lang="ca-ES" sz="2200" dirty="0"/>
          </a:p>
        </p:txBody>
      </p:sp>
      <p:pic>
        <p:nvPicPr>
          <p:cNvPr id="5" name="Imagen 4" descr="La mano de una persona con un cuchillo&#10;&#10;Descripción generada automáticamente con confianza media">
            <a:extLst>
              <a:ext uri="{FF2B5EF4-FFF2-40B4-BE49-F238E27FC236}">
                <a16:creationId xmlns:a16="http://schemas.microsoft.com/office/drawing/2014/main" id="{4AC0EBA4-C6FE-EC0B-3C69-4F6E4ABFC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1269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580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7D7672F-22BE-4DC3-32C6-971FD022A5EE}"/>
              </a:ext>
            </a:extLst>
          </p:cNvPr>
          <p:cNvSpPr txBox="1"/>
          <p:nvPr/>
        </p:nvSpPr>
        <p:spPr>
          <a:xfrm>
            <a:off x="1110953" y="1316052"/>
            <a:ext cx="542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UNISOC EDUCATION EDITION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B481AC-7BBE-BEFB-863A-8B7166606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9" y="0"/>
            <a:ext cx="11921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ABCB28-AC79-8609-2108-1CC5DBCA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62" y="660930"/>
            <a:ext cx="3418659" cy="5583148"/>
          </a:xfrm>
        </p:spPr>
        <p:txBody>
          <a:bodyPr anchor="ctr">
            <a:normAutofit/>
          </a:bodyPr>
          <a:lstStyle/>
          <a:p>
            <a:r>
              <a:rPr lang="ca-ES" sz="4200" dirty="0"/>
              <a:t>Avantatges de l’adquisició pel canal SAMSUNG EDUCACIÓ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49C74DB-88CC-E7EE-CD58-84CD53143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586519"/>
              </p:ext>
            </p:extLst>
          </p:nvPr>
        </p:nvGraphicFramePr>
        <p:xfrm>
          <a:off x="4622380" y="660929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Una maleta de viaje&#10;&#10;Descripción generada automáticamente">
            <a:extLst>
              <a:ext uri="{FF2B5EF4-FFF2-40B4-BE49-F238E27FC236}">
                <a16:creationId xmlns:a16="http://schemas.microsoft.com/office/drawing/2014/main" id="{24EAE081-2D6D-D0E2-8B67-EE7ACBC3E4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399" y="5420110"/>
            <a:ext cx="1417782" cy="1417782"/>
          </a:xfrm>
          <a:prstGeom prst="rect">
            <a:avLst/>
          </a:prstGeom>
        </p:spPr>
      </p:pic>
      <p:pic>
        <p:nvPicPr>
          <p:cNvPr id="10" name="Imagen 9" descr="Imagen que contiene señal, reloj, dibujo&#10;&#10;Descripción generada automáticamente">
            <a:extLst>
              <a:ext uri="{FF2B5EF4-FFF2-40B4-BE49-F238E27FC236}">
                <a16:creationId xmlns:a16="http://schemas.microsoft.com/office/drawing/2014/main" id="{5ADB4DBA-EC2B-1824-54E9-14AD0FA2CA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9" y="6129001"/>
            <a:ext cx="1223465" cy="458194"/>
          </a:xfrm>
          <a:prstGeom prst="rect">
            <a:avLst/>
          </a:prstGeom>
        </p:spPr>
      </p:pic>
      <p:pic>
        <p:nvPicPr>
          <p:cNvPr id="12" name="Imagen 11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3F8F23B1-114A-1C43-631D-354A843F4A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8" y="5855181"/>
            <a:ext cx="994491" cy="7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4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3264DF-1CB2-29DF-A5FF-9395DECD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6776720" cy="1956841"/>
          </a:xfrm>
        </p:spPr>
        <p:txBody>
          <a:bodyPr anchor="b">
            <a:normAutofit/>
          </a:bodyPr>
          <a:lstStyle/>
          <a:p>
            <a:r>
              <a:rPr lang="es-ES" sz="4200" dirty="0" err="1"/>
              <a:t>Assegurança</a:t>
            </a:r>
            <a:r>
              <a:rPr lang="es-ES" sz="4200" dirty="0"/>
              <a:t> Premium </a:t>
            </a:r>
            <a:r>
              <a:rPr lang="es-ES" sz="4200" dirty="0" err="1"/>
              <a:t>amb</a:t>
            </a:r>
            <a:r>
              <a:rPr lang="es-ES" sz="4200" dirty="0"/>
              <a:t> 3 </a:t>
            </a:r>
            <a:r>
              <a:rPr lang="es-ES" sz="4200" dirty="0" err="1"/>
              <a:t>anys</a:t>
            </a:r>
            <a:r>
              <a:rPr lang="es-ES" sz="4200" dirty="0"/>
              <a:t> - GARANTE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BBF939-2BCD-29A9-6AA4-BF02F3692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6989156" cy="3659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a-ES" sz="1800" dirty="0"/>
              <a:t>OPCIONAL:  es pot adquirir la tauleta amb una assegurança tecnològica. </a:t>
            </a:r>
          </a:p>
          <a:p>
            <a:r>
              <a:rPr lang="ca-ES" sz="1800" dirty="0"/>
              <a:t>Tot risc.</a:t>
            </a:r>
          </a:p>
          <a:p>
            <a:r>
              <a:rPr lang="ca-ES" sz="1800" dirty="0"/>
              <a:t>SENSE FRANQUÍCIA. </a:t>
            </a:r>
          </a:p>
          <a:p>
            <a:r>
              <a:rPr lang="ca-ES" sz="1800" dirty="0"/>
              <a:t>Robatori inclòs. </a:t>
            </a:r>
          </a:p>
          <a:p>
            <a:r>
              <a:rPr lang="ca-ES" sz="1800" dirty="0"/>
              <a:t>En qualsevol lloc (no sols les incidències dins del centre). </a:t>
            </a:r>
          </a:p>
          <a:p>
            <a:r>
              <a:rPr lang="ca-ES" sz="1800" dirty="0"/>
              <a:t>Amb entrega i arreplegada en el domicili.</a:t>
            </a:r>
          </a:p>
          <a:p>
            <a:r>
              <a:rPr lang="ca-ES" sz="1800" dirty="0"/>
              <a:t>Amb substitució si no es reparable.</a:t>
            </a:r>
          </a:p>
          <a:p>
            <a:r>
              <a:rPr lang="ca-ES" sz="1800" dirty="0"/>
              <a:t>Cobertures: cops, caigudes, trencament, líquids, sobretensions, pujades de temperatura.</a:t>
            </a:r>
          </a:p>
          <a:p>
            <a:pPr marL="0" indent="0">
              <a:buNone/>
            </a:pPr>
            <a:endParaRPr lang="ca-ES" sz="1800" b="1" dirty="0"/>
          </a:p>
          <a:p>
            <a:pPr marL="0" indent="0">
              <a:buNone/>
            </a:pPr>
            <a:r>
              <a:rPr lang="ca-ES" sz="3500" b="1" dirty="0"/>
              <a:t>Preu: 45€</a:t>
            </a:r>
          </a:p>
        </p:txBody>
      </p:sp>
      <p:pic>
        <p:nvPicPr>
          <p:cNvPr id="5" name="Imagen 4" descr="Persona usando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EFE69A74-62FE-8F6D-21C4-25D776DD9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0" r="8149"/>
          <a:stretch/>
        </p:blipFill>
        <p:spPr>
          <a:xfrm>
            <a:off x="7821875" y="-18278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801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BAC247-4414-7CB3-2830-887C6785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5400"/>
              <a:t>Tarifes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D5342F-B0AA-CD64-B8D8-4CB5F4E7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200" dirty="0"/>
              <a:t>Inclouen </a:t>
            </a:r>
            <a:r>
              <a:rPr lang="ca-ES" sz="2200" b="1" u="sng" dirty="0"/>
              <a:t>l’enviament a domicili </a:t>
            </a:r>
            <a:r>
              <a:rPr lang="ca-ES" sz="2200" dirty="0"/>
              <a:t>i </a:t>
            </a:r>
            <a:r>
              <a:rPr lang="ca-ES" sz="2200" b="1" u="sng" dirty="0"/>
              <a:t>3 anys de </a:t>
            </a:r>
            <a:r>
              <a:rPr lang="ca-ES" sz="2200" b="1" u="sng" dirty="0" err="1"/>
              <a:t>garantía</a:t>
            </a:r>
            <a:r>
              <a:rPr lang="ca-ES" sz="2200" b="1" u="sng" dirty="0"/>
              <a:t> oficial Samsung (iva inclòs)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6CC6483-CFD4-2302-73F3-915A9EF74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9954"/>
              </p:ext>
            </p:extLst>
          </p:nvPr>
        </p:nvGraphicFramePr>
        <p:xfrm>
          <a:off x="384562" y="2355825"/>
          <a:ext cx="11138403" cy="430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801">
                  <a:extLst>
                    <a:ext uri="{9D8B030D-6E8A-4147-A177-3AD203B41FA5}">
                      <a16:colId xmlns:a16="http://schemas.microsoft.com/office/drawing/2014/main" val="277632687"/>
                    </a:ext>
                  </a:extLst>
                </a:gridCol>
                <a:gridCol w="3712801">
                  <a:extLst>
                    <a:ext uri="{9D8B030D-6E8A-4147-A177-3AD203B41FA5}">
                      <a16:colId xmlns:a16="http://schemas.microsoft.com/office/drawing/2014/main" val="1007272923"/>
                    </a:ext>
                  </a:extLst>
                </a:gridCol>
                <a:gridCol w="3712801">
                  <a:extLst>
                    <a:ext uri="{9D8B030D-6E8A-4147-A177-3AD203B41FA5}">
                      <a16:colId xmlns:a16="http://schemas.microsoft.com/office/drawing/2014/main" val="1700401038"/>
                    </a:ext>
                  </a:extLst>
                </a:gridCol>
              </a:tblGrid>
              <a:tr h="1014523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err="1"/>
                        <a:t>Dispositiu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Preu </a:t>
                      </a:r>
                      <a:r>
                        <a:rPr lang="es-ES" sz="3200" dirty="0" err="1"/>
                        <a:t>sense</a:t>
                      </a:r>
                      <a:r>
                        <a:rPr lang="es-ES" sz="3200" dirty="0"/>
                        <a:t> </a:t>
                      </a:r>
                      <a:r>
                        <a:rPr lang="es-ES" sz="3200" dirty="0" err="1"/>
                        <a:t>assegurança</a:t>
                      </a:r>
                      <a:r>
                        <a:rPr lang="es-ES" sz="32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Preu </a:t>
                      </a:r>
                      <a:r>
                        <a:rPr lang="es-ES" sz="3200" dirty="0" err="1"/>
                        <a:t>amb</a:t>
                      </a:r>
                      <a:r>
                        <a:rPr lang="es-ES" sz="3200" dirty="0"/>
                        <a:t> </a:t>
                      </a:r>
                      <a:r>
                        <a:rPr lang="es-ES" sz="3200" dirty="0" err="1"/>
                        <a:t>assegurança</a:t>
                      </a:r>
                      <a:r>
                        <a:rPr lang="es-ES" sz="3200" dirty="0"/>
                        <a:t> 3 </a:t>
                      </a:r>
                      <a:r>
                        <a:rPr lang="es-ES" sz="3200" dirty="0" err="1"/>
                        <a:t>anys</a:t>
                      </a:r>
                      <a:r>
                        <a:rPr lang="es-ES" sz="32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34303"/>
                  </a:ext>
                </a:extLst>
              </a:tr>
              <a:tr h="91848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/>
                        <a:t>Sols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tauleta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/>
                        <a:t>228,40€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/>
                        <a:t>275,40€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700634"/>
                  </a:ext>
                </a:extLst>
              </a:tr>
              <a:tr h="97403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highlight>
                            <a:srgbClr val="FFFF00"/>
                          </a:highlight>
                        </a:rPr>
                        <a:t>(</a:t>
                      </a:r>
                      <a:r>
                        <a:rPr lang="es-ES" sz="2800" b="1" dirty="0" err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Recomanat</a:t>
                      </a:r>
                      <a:r>
                        <a:rPr lang="es-ES" sz="2800" dirty="0">
                          <a:highlight>
                            <a:srgbClr val="FFFF00"/>
                          </a:highlight>
                        </a:rPr>
                        <a:t>)</a:t>
                      </a:r>
                    </a:p>
                    <a:p>
                      <a:pPr algn="ctr"/>
                      <a:r>
                        <a:rPr lang="es-ES" sz="2800" dirty="0" err="1">
                          <a:highlight>
                            <a:srgbClr val="FFFF00"/>
                          </a:highlight>
                        </a:rPr>
                        <a:t>Tauleta</a:t>
                      </a:r>
                      <a:r>
                        <a:rPr lang="es-ES" sz="2800" dirty="0">
                          <a:highlight>
                            <a:srgbClr val="FFFF00"/>
                          </a:highlight>
                        </a:rPr>
                        <a:t> + funda </a:t>
                      </a:r>
                      <a:r>
                        <a:rPr lang="es-ES" sz="2800" dirty="0" err="1">
                          <a:highlight>
                            <a:srgbClr val="FFFF00"/>
                          </a:highlight>
                        </a:rPr>
                        <a:t>Protek</a:t>
                      </a:r>
                      <a:r>
                        <a:rPr lang="es-ES" sz="2800" dirty="0">
                          <a:highlight>
                            <a:srgbClr val="FFFF00"/>
                          </a:highlight>
                        </a:rPr>
                        <a:t> antimicrobiana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>
                          <a:highlight>
                            <a:srgbClr val="FFFF00"/>
                          </a:highlight>
                        </a:rPr>
                        <a:t>262,40€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>
                          <a:highlight>
                            <a:srgbClr val="FFFF00"/>
                          </a:highlight>
                        </a:rPr>
                        <a:t>305,40€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21231"/>
                  </a:ext>
                </a:extLst>
              </a:tr>
              <a:tr h="91848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/>
                        <a:t>Tauleta</a:t>
                      </a:r>
                      <a:r>
                        <a:rPr lang="es-ES" sz="2800" dirty="0"/>
                        <a:t> + funda </a:t>
                      </a:r>
                      <a:r>
                        <a:rPr lang="es-ES" sz="2800" dirty="0" err="1"/>
                        <a:t>Otterbox</a:t>
                      </a:r>
                      <a:r>
                        <a:rPr lang="es-ES" sz="2800" dirty="0"/>
                        <a:t> Defender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/>
                        <a:t>300,58€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/>
                        <a:t>343,58€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2140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BC1E3F1-937B-9AA7-3AB4-2AB99EF4AB9F}"/>
              </a:ext>
            </a:extLst>
          </p:cNvPr>
          <p:cNvSpPr txBox="1"/>
          <p:nvPr/>
        </p:nvSpPr>
        <p:spPr>
          <a:xfrm>
            <a:off x="8648344" y="6372415"/>
            <a:ext cx="310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</a:t>
            </a:r>
            <a:r>
              <a:rPr lang="es-ES" dirty="0" err="1"/>
              <a:t>Disponibilitat</a:t>
            </a:r>
            <a:r>
              <a:rPr lang="es-ES" dirty="0"/>
              <a:t> </a:t>
            </a:r>
            <a:r>
              <a:rPr lang="es-ES" dirty="0" err="1"/>
              <a:t>subjecta</a:t>
            </a:r>
            <a:r>
              <a:rPr lang="es-ES" dirty="0"/>
              <a:t> a stock</a:t>
            </a:r>
          </a:p>
        </p:txBody>
      </p:sp>
    </p:spTree>
    <p:extLst>
      <p:ext uri="{BB962C8B-B14F-4D97-AF65-F5344CB8AC3E}">
        <p14:creationId xmlns:p14="http://schemas.microsoft.com/office/powerpoint/2010/main" val="348593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C8D4B9-8E4C-EB89-22E4-7E3C6EDB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ES" sz="5400"/>
              <a:t>Informació general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CF1196-AC62-21AB-FF49-48E365800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7" y="36846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s-ES" dirty="0"/>
              <a:t>Les persones que ja han </a:t>
            </a:r>
            <a:r>
              <a:rPr lang="es-ES" dirty="0" err="1"/>
              <a:t>pagat</a:t>
            </a:r>
            <a:r>
              <a:rPr lang="es-ES" dirty="0"/>
              <a:t>, </a:t>
            </a:r>
            <a:r>
              <a:rPr lang="es-ES" dirty="0" err="1"/>
              <a:t>contactarem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elles per a </a:t>
            </a:r>
            <a:r>
              <a:rPr lang="es-ES" dirty="0" err="1"/>
              <a:t>vorer</a:t>
            </a:r>
            <a:r>
              <a:rPr lang="es-ES" dirty="0"/>
              <a:t> qué </a:t>
            </a:r>
            <a:r>
              <a:rPr lang="es-ES" dirty="0" err="1"/>
              <a:t>opció</a:t>
            </a:r>
            <a:r>
              <a:rPr lang="es-ES" dirty="0"/>
              <a:t> </a:t>
            </a:r>
            <a:r>
              <a:rPr lang="es-ES" dirty="0" err="1"/>
              <a:t>volen</a:t>
            </a:r>
            <a:r>
              <a:rPr lang="es-ES" dirty="0"/>
              <a:t> i coordinar la </a:t>
            </a:r>
            <a:r>
              <a:rPr lang="es-ES" dirty="0" err="1"/>
              <a:t>devolució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diners</a:t>
            </a:r>
            <a:r>
              <a:rPr lang="es-ES" dirty="0"/>
              <a:t> i </a:t>
            </a:r>
            <a:r>
              <a:rPr lang="es-ES" dirty="0" err="1"/>
              <a:t>començar</a:t>
            </a:r>
            <a:r>
              <a:rPr lang="es-ES" dirty="0"/>
              <a:t> a </a:t>
            </a:r>
            <a:r>
              <a:rPr lang="es-ES" dirty="0" err="1"/>
              <a:t>fer</a:t>
            </a:r>
            <a:r>
              <a:rPr lang="es-ES" dirty="0"/>
              <a:t> els </a:t>
            </a:r>
            <a:r>
              <a:rPr lang="es-ES" dirty="0" err="1"/>
              <a:t>enviaments</a:t>
            </a:r>
            <a:r>
              <a:rPr lang="es-ES" dirty="0"/>
              <a:t>. </a:t>
            </a:r>
          </a:p>
          <a:p>
            <a:r>
              <a:rPr lang="es-ES" dirty="0"/>
              <a:t>La información </a:t>
            </a:r>
            <a:r>
              <a:rPr lang="es-ES" dirty="0" err="1"/>
              <a:t>actualitzada</a:t>
            </a:r>
            <a:r>
              <a:rPr lang="es-ES" dirty="0"/>
              <a:t> </a:t>
            </a:r>
            <a:r>
              <a:rPr lang="es-ES" dirty="0" err="1"/>
              <a:t>se’ls</a:t>
            </a:r>
            <a:r>
              <a:rPr lang="es-ES" dirty="0"/>
              <a:t> </a:t>
            </a:r>
            <a:r>
              <a:rPr lang="es-ES" dirty="0" err="1"/>
              <a:t>farà</a:t>
            </a:r>
            <a:r>
              <a:rPr lang="es-ES" dirty="0"/>
              <a:t> aplegar per </a:t>
            </a:r>
            <a:r>
              <a:rPr lang="es-ES" dirty="0" err="1"/>
              <a:t>part</a:t>
            </a:r>
            <a:r>
              <a:rPr lang="es-ES" dirty="0"/>
              <a:t> del centre.</a:t>
            </a:r>
          </a:p>
          <a:p>
            <a:r>
              <a:rPr lang="es-ES" dirty="0" err="1"/>
              <a:t>Estarem</a:t>
            </a:r>
            <a:r>
              <a:rPr lang="es-ES" dirty="0"/>
              <a:t> </a:t>
            </a:r>
            <a:r>
              <a:rPr lang="es-ES" dirty="0" err="1"/>
              <a:t>encantats</a:t>
            </a:r>
            <a:r>
              <a:rPr lang="es-ES" dirty="0"/>
              <a:t> de </a:t>
            </a:r>
            <a:r>
              <a:rPr lang="es-ES" dirty="0" err="1"/>
              <a:t>resoldre</a:t>
            </a:r>
            <a:r>
              <a:rPr lang="es-ES" dirty="0"/>
              <a:t> els </a:t>
            </a:r>
            <a:r>
              <a:rPr lang="es-ES" dirty="0" err="1"/>
              <a:t>vostres</a:t>
            </a:r>
            <a:r>
              <a:rPr lang="es-ES" dirty="0"/>
              <a:t> </a:t>
            </a:r>
            <a:r>
              <a:rPr lang="es-ES" dirty="0" err="1"/>
              <a:t>dubtes</a:t>
            </a:r>
            <a:r>
              <a:rPr lang="es-ES" dirty="0"/>
              <a:t>:</a:t>
            </a:r>
          </a:p>
          <a:p>
            <a:pPr lvl="1"/>
            <a:r>
              <a:rPr lang="es-ES" sz="2800" dirty="0" err="1"/>
              <a:t>Telèfon</a:t>
            </a:r>
            <a:r>
              <a:rPr lang="es-ES" sz="2800" dirty="0"/>
              <a:t>: 625 27 60 47</a:t>
            </a:r>
          </a:p>
          <a:p>
            <a:pPr lvl="1"/>
            <a:r>
              <a:rPr lang="es-ES" sz="2800" dirty="0" err="1"/>
              <a:t>Correu</a:t>
            </a:r>
            <a:r>
              <a:rPr lang="es-ES" sz="2800" dirty="0"/>
              <a:t>: </a:t>
            </a:r>
            <a:r>
              <a:rPr lang="es-ES" sz="2800" dirty="0">
                <a:hlinkClick r:id="rId2"/>
              </a:rPr>
              <a:t>thais.esteve@foredu.es</a:t>
            </a:r>
            <a:endParaRPr lang="es-ES" sz="2800" dirty="0"/>
          </a:p>
        </p:txBody>
      </p:sp>
      <p:pic>
        <p:nvPicPr>
          <p:cNvPr id="5" name="Imagen 4" descr="Imagen que contiene señal, reloj, dibujo&#10;&#10;Descripción generada automáticamente">
            <a:extLst>
              <a:ext uri="{FF2B5EF4-FFF2-40B4-BE49-F238E27FC236}">
                <a16:creationId xmlns:a16="http://schemas.microsoft.com/office/drawing/2014/main" id="{170BF286-F0BA-9069-A2EA-755FEC302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84" y="5470813"/>
            <a:ext cx="2720192" cy="1018726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79777356-B2C9-F627-7627-F6A817C70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62" y="4851326"/>
            <a:ext cx="2211102" cy="156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9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025D61-743D-1981-DA9C-EE2B70CE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639" y="244764"/>
            <a:ext cx="7251672" cy="1249484"/>
          </a:xfrm>
        </p:spPr>
        <p:txBody>
          <a:bodyPr>
            <a:normAutofit/>
          </a:bodyPr>
          <a:lstStyle/>
          <a:p>
            <a:r>
              <a:rPr lang="es-ES" sz="6000" b="1" dirty="0" err="1"/>
              <a:t>Gestió</a:t>
            </a:r>
            <a:r>
              <a:rPr lang="es-ES" sz="6000" b="1" dirty="0"/>
              <a:t> </a:t>
            </a:r>
            <a:r>
              <a:rPr lang="es-ES" sz="6000" b="1" dirty="0" err="1"/>
              <a:t>d’avaries</a:t>
            </a:r>
            <a:r>
              <a:rPr lang="es-ES" sz="6000" b="1" dirty="0"/>
              <a:t>*</a:t>
            </a:r>
          </a:p>
        </p:txBody>
      </p:sp>
      <p:pic>
        <p:nvPicPr>
          <p:cNvPr id="5" name="Imagen 4" descr="Imagen que contiene exterior, pasto, lado, campo&#10;&#10;Descripción generada automáticamente">
            <a:extLst>
              <a:ext uri="{FF2B5EF4-FFF2-40B4-BE49-F238E27FC236}">
                <a16:creationId xmlns:a16="http://schemas.microsoft.com/office/drawing/2014/main" id="{8EFDAD8F-8EED-CFCA-B465-6A32B147A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5" r="2011" b="-1"/>
          <a:stretch/>
        </p:blipFill>
        <p:spPr>
          <a:xfrm>
            <a:off x="-1142030" y="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DA439C-D147-C86E-32AF-B28D172E9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519" y="1681018"/>
            <a:ext cx="6800271" cy="4932218"/>
          </a:xfrm>
        </p:spPr>
        <p:txBody>
          <a:bodyPr>
            <a:normAutofit/>
          </a:bodyPr>
          <a:lstStyle/>
          <a:p>
            <a:pPr lvl="1"/>
            <a:r>
              <a:rPr lang="ca-ES" sz="1800" b="1" u="sng" dirty="0"/>
              <a:t>En garantia</a:t>
            </a:r>
            <a:r>
              <a:rPr lang="ca-ES" sz="1800" dirty="0"/>
              <a:t>: </a:t>
            </a:r>
          </a:p>
          <a:p>
            <a:pPr lvl="2"/>
            <a:r>
              <a:rPr lang="ca-ES" sz="1800" dirty="0"/>
              <a:t>https://www.samsung.com/es/business/support/</a:t>
            </a:r>
          </a:p>
          <a:p>
            <a:pPr lvl="2"/>
            <a:r>
              <a:rPr lang="ca-ES" sz="1800" dirty="0"/>
              <a:t>902 879 081</a:t>
            </a:r>
          </a:p>
          <a:p>
            <a:pPr lvl="2"/>
            <a:r>
              <a:rPr lang="ca-ES" sz="1800" dirty="0"/>
              <a:t>Cost: </a:t>
            </a:r>
            <a:r>
              <a:rPr lang="ca-ES" sz="1800" b="1" u="sng" dirty="0"/>
              <a:t>gratuït</a:t>
            </a:r>
            <a:r>
              <a:rPr lang="ca-ES" sz="1800" dirty="0"/>
              <a:t>. </a:t>
            </a:r>
          </a:p>
          <a:p>
            <a:pPr lvl="1"/>
            <a:r>
              <a:rPr lang="ca-ES" sz="1800" b="1" u="sng" dirty="0"/>
              <a:t>Si no està en garantia</a:t>
            </a:r>
            <a:r>
              <a:rPr lang="ca-ES" sz="1800" dirty="0"/>
              <a:t>:</a:t>
            </a:r>
          </a:p>
          <a:p>
            <a:pPr lvl="2"/>
            <a:r>
              <a:rPr lang="ca-ES" sz="1800" dirty="0"/>
              <a:t>https://www.samsung.com/es/business/support/</a:t>
            </a:r>
          </a:p>
          <a:p>
            <a:pPr lvl="2"/>
            <a:r>
              <a:rPr lang="ca-ES" sz="1800" dirty="0"/>
              <a:t>902 879 081</a:t>
            </a:r>
          </a:p>
          <a:p>
            <a:pPr lvl="2"/>
            <a:r>
              <a:rPr lang="ca-ES" sz="1800" dirty="0"/>
              <a:t>Cost del diagnòstic: 18€ (que es descomptarà de la reparació). Aquests 18€ es tindran que pagar o no es recuperarà la tauleta.</a:t>
            </a:r>
          </a:p>
          <a:p>
            <a:pPr lvl="2"/>
            <a:r>
              <a:rPr lang="ca-ES" sz="1800" dirty="0"/>
              <a:t>Cost de la reparació: dependrà de l’avaria. L’empresa informarà al client. </a:t>
            </a:r>
          </a:p>
          <a:p>
            <a:pPr lvl="2"/>
            <a:endParaRPr lang="ca-ES" sz="1600" dirty="0"/>
          </a:p>
          <a:p>
            <a:pPr marL="914400" lvl="2" indent="0">
              <a:buNone/>
            </a:pPr>
            <a:r>
              <a:rPr lang="ca-ES" sz="1600" dirty="0"/>
              <a:t>*Avaria és un mal funcionament no produït per un mal ús. Pot ser que la tauleta no </a:t>
            </a:r>
            <a:r>
              <a:rPr lang="ca-ES" sz="1600" dirty="0" err="1"/>
              <a:t>s’encenga</a:t>
            </a:r>
            <a:r>
              <a:rPr lang="ca-ES" sz="1600" dirty="0"/>
              <a:t>, que la pantalla no es </a:t>
            </a:r>
            <a:r>
              <a:rPr lang="ca-ES" sz="1600" dirty="0" err="1"/>
              <a:t>veja</a:t>
            </a:r>
            <a:r>
              <a:rPr lang="ca-ES" sz="1600" dirty="0"/>
              <a:t> bé, etc. </a:t>
            </a:r>
          </a:p>
        </p:txBody>
      </p:sp>
    </p:spTree>
    <p:extLst>
      <p:ext uri="{BB962C8B-B14F-4D97-AF65-F5344CB8AC3E}">
        <p14:creationId xmlns:p14="http://schemas.microsoft.com/office/powerpoint/2010/main" val="107944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025D61-743D-1981-DA9C-EE2B70CE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66" y="244764"/>
            <a:ext cx="7251672" cy="1249484"/>
          </a:xfrm>
        </p:spPr>
        <p:txBody>
          <a:bodyPr>
            <a:normAutofit/>
          </a:bodyPr>
          <a:lstStyle/>
          <a:p>
            <a:r>
              <a:rPr lang="es-ES" sz="6000" b="1" dirty="0" err="1"/>
              <a:t>Gestió</a:t>
            </a:r>
            <a:r>
              <a:rPr lang="es-ES" sz="6000" b="1" dirty="0"/>
              <a:t> de </a:t>
            </a:r>
            <a:r>
              <a:rPr lang="es-ES" sz="6000" b="1" dirty="0" err="1"/>
              <a:t>sinistres</a:t>
            </a:r>
            <a:r>
              <a:rPr lang="es-ES" sz="6000" b="1" dirty="0"/>
              <a:t>*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DA439C-D147-C86E-32AF-B28D172E9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28" y="1494248"/>
            <a:ext cx="6800271" cy="4932218"/>
          </a:xfrm>
        </p:spPr>
        <p:txBody>
          <a:bodyPr>
            <a:normAutofit/>
          </a:bodyPr>
          <a:lstStyle/>
          <a:p>
            <a:pPr lvl="1"/>
            <a:r>
              <a:rPr lang="ca-ES" sz="1800" b="1" u="sng" dirty="0"/>
              <a:t>Amb el segur contractat</a:t>
            </a:r>
            <a:r>
              <a:rPr lang="ca-ES" sz="1800" dirty="0"/>
              <a:t>: </a:t>
            </a:r>
          </a:p>
          <a:p>
            <a:pPr lvl="2"/>
            <a:r>
              <a:rPr lang="ca-ES" sz="1800" dirty="0"/>
              <a:t>Visitar la web de Garante (</a:t>
            </a:r>
            <a:r>
              <a:rPr lang="ca-ES" sz="1800" dirty="0">
                <a:hlinkClick r:id="rId2"/>
              </a:rPr>
              <a:t>www.garante.es</a:t>
            </a:r>
            <a:r>
              <a:rPr lang="ca-ES" sz="1800" dirty="0"/>
              <a:t>)</a:t>
            </a:r>
          </a:p>
          <a:p>
            <a:pPr lvl="2"/>
            <a:r>
              <a:rPr lang="ca-ES" sz="1800" dirty="0"/>
              <a:t>“Declarar </a:t>
            </a:r>
            <a:r>
              <a:rPr lang="ca-ES" sz="1800" dirty="0" err="1"/>
              <a:t>siniestro</a:t>
            </a:r>
            <a:r>
              <a:rPr lang="ca-ES" sz="1800" dirty="0"/>
              <a:t>”</a:t>
            </a:r>
          </a:p>
          <a:p>
            <a:pPr lvl="2"/>
            <a:r>
              <a:rPr lang="ca-ES" sz="1800" dirty="0"/>
              <a:t>Emplenar la informació</a:t>
            </a:r>
          </a:p>
          <a:p>
            <a:pPr lvl="2"/>
            <a:endParaRPr lang="ca-ES" sz="1800" dirty="0"/>
          </a:p>
          <a:p>
            <a:pPr lvl="1"/>
            <a:r>
              <a:rPr lang="ca-ES" sz="1800" b="1" u="sng" dirty="0"/>
              <a:t>Sense segur contractat</a:t>
            </a:r>
            <a:r>
              <a:rPr lang="ca-ES" sz="1800" dirty="0"/>
              <a:t>:</a:t>
            </a:r>
          </a:p>
          <a:p>
            <a:pPr lvl="2"/>
            <a:r>
              <a:rPr lang="ca-ES" sz="1800" dirty="0"/>
              <a:t>https://www.samsung.com/es/business/support/</a:t>
            </a:r>
          </a:p>
          <a:p>
            <a:pPr lvl="2"/>
            <a:r>
              <a:rPr lang="ca-ES" sz="1800" dirty="0"/>
              <a:t>902 879 081</a:t>
            </a:r>
          </a:p>
          <a:p>
            <a:pPr lvl="2"/>
            <a:r>
              <a:rPr lang="ca-ES" sz="1800" dirty="0"/>
              <a:t>Cost del diagnòstic: 18€ (que es descomptarà de la reparació en cas d’acceptació). Aquests 18€ es tindran que pagar o no es recuperarà la tauleta.</a:t>
            </a:r>
          </a:p>
          <a:p>
            <a:pPr lvl="2"/>
            <a:r>
              <a:rPr lang="ca-ES" sz="1800" dirty="0"/>
              <a:t>Cost de la reparació: dependrà del trencament. L’empresa informarà al client. </a:t>
            </a:r>
          </a:p>
          <a:p>
            <a:pPr lvl="2"/>
            <a:endParaRPr lang="ca-ES" sz="1600" dirty="0"/>
          </a:p>
          <a:p>
            <a:pPr marL="914400" lvl="2" indent="0">
              <a:buNone/>
            </a:pPr>
            <a:r>
              <a:rPr lang="ca-ES" sz="1600" dirty="0"/>
              <a:t>*Avaria és un mal funcionament no produït per un mal ús. Pot ser que la tauleta no </a:t>
            </a:r>
            <a:r>
              <a:rPr lang="ca-ES" sz="1600" dirty="0" err="1"/>
              <a:t>s’encenga</a:t>
            </a:r>
            <a:r>
              <a:rPr lang="ca-ES" sz="1600" dirty="0"/>
              <a:t>, que la pantalla no es </a:t>
            </a:r>
            <a:r>
              <a:rPr lang="ca-ES" sz="1600" dirty="0" err="1"/>
              <a:t>veja</a:t>
            </a:r>
            <a:r>
              <a:rPr lang="ca-ES" sz="1600" dirty="0"/>
              <a:t> bé, etc. </a:t>
            </a:r>
          </a:p>
        </p:txBody>
      </p:sp>
      <p:pic>
        <p:nvPicPr>
          <p:cNvPr id="6" name="Imagen 5" descr="Imagen en blanco y negro de una caja&#10;&#10;Descripción generada automáticamente con confianza baja">
            <a:extLst>
              <a:ext uri="{FF2B5EF4-FFF2-40B4-BE49-F238E27FC236}">
                <a16:creationId xmlns:a16="http://schemas.microsoft.com/office/drawing/2014/main" id="{A6E8F0C9-A153-437A-5E7B-D6A632FFF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83" y="4516581"/>
            <a:ext cx="3447302" cy="21520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C76D3C-1C09-B9DB-22ED-3B66CE769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532" y="244764"/>
            <a:ext cx="5458253" cy="3294807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677668CF-FE6A-F56D-6F81-372723C0586E}"/>
              </a:ext>
            </a:extLst>
          </p:cNvPr>
          <p:cNvSpPr/>
          <p:nvPr/>
        </p:nvSpPr>
        <p:spPr>
          <a:xfrm rot="19678278">
            <a:off x="8476672" y="843880"/>
            <a:ext cx="2466109" cy="720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8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719</Words>
  <Application>Microsoft Office PowerPoint</Application>
  <PresentationFormat>Panorámica</PresentationFormat>
  <Paragraphs>81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Ebrima</vt:lpstr>
      <vt:lpstr>Tema de Office</vt:lpstr>
      <vt:lpstr>Preus 23-24 Projecte tauletes  Ins Montgròs</vt:lpstr>
      <vt:lpstr>Modificació de la informació</vt:lpstr>
      <vt:lpstr>Presentación de PowerPoint</vt:lpstr>
      <vt:lpstr>Avantatges de l’adquisició pel canal SAMSUNG EDUCACIÓ</vt:lpstr>
      <vt:lpstr>Assegurança Premium amb 3 anys - GARANTE</vt:lpstr>
      <vt:lpstr>Tarifes</vt:lpstr>
      <vt:lpstr>Informació general</vt:lpstr>
      <vt:lpstr>Gestió d’avaries*</vt:lpstr>
      <vt:lpstr>Gestió de sinistres*</vt:lpstr>
      <vt:lpstr>Com comprar?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Preus 22-23 Samsung Educación  Ins Montgròs</dc:title>
  <dc:creator>Miguel Ángel Savall Mata</dc:creator>
  <cp:lastModifiedBy>Miguel Ángel Savall Mata</cp:lastModifiedBy>
  <cp:revision>3</cp:revision>
  <dcterms:created xsi:type="dcterms:W3CDTF">2022-07-06T07:51:50Z</dcterms:created>
  <dcterms:modified xsi:type="dcterms:W3CDTF">2023-10-09T15:29:12Z</dcterms:modified>
</cp:coreProperties>
</file>